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403" r:id="rId3"/>
  </p:sldIdLst>
  <p:sldSz cx="9144000" cy="6858000" type="screen4x3"/>
  <p:notesSz cx="6858000" cy="9144000"/>
  <p:defaultTextStyle>
    <a:defPPr>
      <a:defRPr lang="zh-CN"/>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Arial" panose="020B0604020202020204" pitchFamily="34" charset="0"/>
        <a:ea typeface="宋体" panose="02010600030101010101" pitchFamily="2"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253187"/>
    <a:srgbClr val="3F0CB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howGuides="1">
      <p:cViewPr varScale="1">
        <p:scale>
          <a:sx n="66" d="100"/>
          <a:sy n="66" d="100"/>
        </p:scale>
        <p:origin x="-1506" y="-102"/>
      </p:cViewPr>
      <p:guideLst>
        <p:guide orient="horz" pos="2218"/>
        <p:guide pos="2871"/>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7" Type="http://schemas.openxmlformats.org/officeDocument/2006/relationships/tableStyles" Target="tableStyles.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3" Type="http://schemas.openxmlformats.org/officeDocument/2006/relationships/slide" Target="slides/slide1.xml"/><Relationship Id="rId2" Type="http://schemas.openxmlformats.org/officeDocument/2006/relationships/theme" Target="theme/theme1.xml"/><Relationship Id="rId1" Type="http://schemas.openxmlformats.org/officeDocument/2006/relationships/slideMaster" Target="slideMasters/slide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buFont typeface="Arial" panose="020B0604020202020204" pitchFamily="34" charset="0"/>
              <a:buNone/>
              <a:defRPr sz="1200">
                <a:latin typeface="Arial" panose="020B0604020202020204" pitchFamily="34" charset="0"/>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endParaRPr>
          </a:p>
        </p:txBody>
      </p:sp>
      <p:sp>
        <p:nvSpPr>
          <p:cNvPr id="3" name="日期占位符 2"/>
          <p:cNvSpPr>
            <a:spLocks noGrp="1"/>
          </p:cNvSpPr>
          <p:nvPr>
            <p:ph type="dt" idx="1"/>
          </p:nvPr>
        </p:nvSpPr>
        <p:spPr>
          <a:xfrm>
            <a:off x="3884613" y="0"/>
            <a:ext cx="2971800" cy="457200"/>
          </a:xfrm>
          <a:prstGeom prst="rect">
            <a:avLst/>
          </a:prstGeom>
        </p:spPr>
        <p:txBody>
          <a:bodyPr vert="horz" lIns="91440" tIns="45720" rIns="91440" bIns="45720" rtlCol="0"/>
          <a:lstStyle>
            <a:lvl1pPr algn="r">
              <a:buFont typeface="Arial" panose="020B0604020202020204" pitchFamily="34" charset="0"/>
              <a:buNone/>
              <a:defRPr sz="1200">
                <a:latin typeface="Arial" panose="020B0604020202020204" pitchFamily="34" charset="0"/>
              </a:defRPr>
            </a:lvl1pPr>
          </a:lstStyle>
          <a:p>
            <a:pPr marL="0" marR="0" lvl="0" indent="0" algn="r" defTabSz="914400" rtl="0" eaLnBrk="1" fontAlgn="base" latinLnBrk="0" hangingPunct="1">
              <a:lnSpc>
                <a:spcPct val="100000"/>
              </a:lnSpc>
              <a:spcBef>
                <a:spcPct val="0"/>
              </a:spcBef>
              <a:spcAft>
                <a:spcPct val="0"/>
              </a:spcAft>
              <a:buClrTx/>
              <a:buSzTx/>
              <a:buFont typeface="Arial" panose="020B0604020202020204" pitchFamily="34" charset="0"/>
              <a:buNone/>
              <a:defRPr/>
            </a:pPr>
            <a:fld id="{956B8FE3-9806-4156-BB2A-E042B922D492}" type="datetimeFigureOut">
              <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rPr>
            </a:fld>
            <a:endPar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endParaRPr>
          </a:p>
        </p:txBody>
      </p:sp>
      <p:sp>
        <p:nvSpPr>
          <p:cNvPr id="4" name="幻灯片图像占位符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marL="0" marR="0" lvl="0" indent="0" algn="l" defTabSz="914400" rtl="0" eaLnBrk="0" fontAlgn="base" latinLnBrk="0" hangingPunct="0">
              <a:lnSpc>
                <a:spcPct val="100000"/>
              </a:lnSpc>
              <a:spcBef>
                <a:spcPct val="30000"/>
              </a:spcBef>
              <a:spcAft>
                <a:spcPct val="0"/>
              </a:spcAft>
              <a:buClrTx/>
              <a:buSzTx/>
              <a:buFontTx/>
              <a:buNone/>
              <a:defRPr/>
            </a:pP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p:txBody>
      </p:sp>
      <p:sp>
        <p:nvSpPr>
          <p:cNvPr id="5" name="备注占位符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marL="0" marR="0" lvl="0"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单击此处编辑母版文本样式</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457200" marR="0" lvl="1"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第二级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914400" marR="0" lvl="2"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第三级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1371600" marR="0" lvl="3"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第四级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a:p>
            <a:pPr marL="1828800" marR="0" lvl="4" indent="0" algn="l" defTabSz="914400" rtl="0" eaLnBrk="0" fontAlgn="base" latinLnBrk="0" hangingPunct="0">
              <a:lnSpc>
                <a:spcPct val="100000"/>
              </a:lnSpc>
              <a:spcBef>
                <a:spcPct val="30000"/>
              </a:spcBef>
              <a:spcAft>
                <a:spcPct val="0"/>
              </a:spcAft>
              <a:buClrTx/>
              <a:buSzTx/>
              <a:buFontTx/>
              <a:buNone/>
              <a:defRPr/>
            </a:pPr>
            <a:r>
              <a:rPr kumimoji="0" lang="zh-CN" altLang="en-US" sz="1200" b="0" i="0" u="none" strike="noStrike" kern="1200" cap="none" spc="0" normalizeH="0" baseline="0" noProof="0" smtClean="0">
                <a:ln>
                  <a:noFill/>
                </a:ln>
                <a:solidFill>
                  <a:schemeClr val="tx1"/>
                </a:solidFill>
                <a:effectLst/>
                <a:uLnTx/>
                <a:uFillTx/>
                <a:latin typeface="+mn-lt"/>
                <a:ea typeface="+mn-ea"/>
                <a:cs typeface="+mn-cs"/>
              </a:rPr>
              <a:t>第五级</a:t>
            </a:r>
            <a:endParaRPr kumimoji="0" lang="zh-CN" altLang="en-US" sz="1200" b="0" i="0" u="none" strike="noStrike" kern="1200" cap="none" spc="0" normalizeH="0" baseline="0" noProof="0" smtClean="0">
              <a:ln>
                <a:noFill/>
              </a:ln>
              <a:solidFill>
                <a:schemeClr val="tx1"/>
              </a:solidFill>
              <a:effectLst/>
              <a:uLnTx/>
              <a:uFillTx/>
              <a:latin typeface="+mn-lt"/>
              <a:ea typeface="+mn-ea"/>
              <a:cs typeface="+mn-cs"/>
            </a:endParaRPr>
          </a:p>
        </p:txBody>
      </p:sp>
      <p:sp>
        <p:nvSpPr>
          <p:cNvPr id="6" name="页脚占位符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buFont typeface="Arial" panose="020B0604020202020204" pitchFamily="34" charset="0"/>
              <a:buNone/>
              <a:defRPr sz="1200">
                <a:latin typeface="Arial" panose="020B0604020202020204" pitchFamily="34" charset="0"/>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zh-CN" altLang="en-US" sz="1200" b="0" i="0" u="none" strike="noStrike" kern="1200" cap="none" spc="0" normalizeH="0" baseline="0" noProof="0">
              <a:ln>
                <a:noFill/>
              </a:ln>
              <a:solidFill>
                <a:schemeClr val="tx1"/>
              </a:solidFill>
              <a:effectLst/>
              <a:uLnTx/>
              <a:uFillTx/>
              <a:latin typeface="Arial" panose="020B0604020202020204" pitchFamily="34" charset="0"/>
              <a:ea typeface="宋体" panose="02010600030101010101" pitchFamily="2" charset="-122"/>
              <a:cs typeface="+mn-cs"/>
            </a:endParaRPr>
          </a:p>
        </p:txBody>
      </p:sp>
      <p:sp>
        <p:nvSpPr>
          <p:cNvPr id="7" name="灯片编号占位符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p>
            <a:pPr lvl="0" algn="r" eaLnBrk="1" hangingPunct="1">
              <a:buNone/>
            </a:pPr>
            <a:fld id="{9A0DB2DC-4C9A-4742-B13C-FB6460FD3503}" type="slidenum">
              <a:rPr lang="zh-CN" altLang="en-US" sz="1200" dirty="0"/>
            </a:fld>
            <a:endParaRPr lang="zh-CN" altLang="en-US" sz="1200" dirty="0"/>
          </a:p>
        </p:txBody>
      </p:sp>
    </p:spTree>
  </p:cSld>
  <p:clrMap bg1="lt1" tx1="dk1" bg2="lt2" tx2="dk2" accent1="accent1" accent2="accent2" accent3="accent3" accent4="accent4" accent5="accent5" accent6="accent6" hlink="hlink" folHlink="folHlink"/>
  <p:hf sldNum="0" hdr="0" ftr="0" dt="0"/>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685800" y="2130425"/>
            <a:ext cx="7772400" cy="1470025"/>
          </a:xfrm>
        </p:spPr>
        <p:txBody>
          <a:bodyPr/>
          <a:lstStyle/>
          <a:p>
            <a:r>
              <a:rPr lang="zh-CN" altLang="en-US" noProof="1" smtClean="0"/>
              <a:t>单击此处编辑母版标题样式</a:t>
            </a:r>
            <a:endParaRPr lang="zh-CN" altLang="en-US" noProof="1"/>
          </a:p>
        </p:txBody>
      </p:sp>
      <p:sp>
        <p:nvSpPr>
          <p:cNvPr id="3" name="副标题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zh-CN" altLang="en-US" noProof="1" smtClean="0"/>
              <a:t>单击此处编辑母版副标题样式</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p:txBody>
          <a:bodyPr vert="eaVert"/>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noProof="1" smtClean="0"/>
              <a:t>单击此处编辑母版标题样式</a:t>
            </a:r>
            <a:endParaRPr lang="zh-CN" altLang="en-US" noProof="1"/>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idx="1"/>
          </p:nvPr>
        </p:nvSpPr>
        <p:spPr/>
        <p:txBody>
          <a:body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722313" y="4406900"/>
            <a:ext cx="7772400" cy="1362075"/>
          </a:xfrm>
        </p:spPr>
        <p:txBody>
          <a:bodyPr anchor="t"/>
          <a:lstStyle>
            <a:lvl1pPr algn="l">
              <a:defRPr sz="4000" b="1" cap="all"/>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zh-CN" altLang="en-US" noProof="1" smtClean="0"/>
              <a:t>单击此处编辑母版文本样式</a:t>
            </a:r>
            <a:endParaRPr lang="zh-CN" altLang="en-US" noProof="1" smtClean="0"/>
          </a:p>
        </p:txBody>
      </p:sp>
      <p:sp>
        <p:nvSpPr>
          <p:cNvPr id="4" name="日期占位符 3"/>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内容占位符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内容占位符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5" name="日期占位符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页脚占位符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7" name="灯片编号占位符 6"/>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lvl1pPr>
              <a:defRPr/>
            </a:lvl1pPr>
          </a:lstStyle>
          <a:p>
            <a:r>
              <a:rPr lang="zh-CN" altLang="en-US" noProof="1" smtClean="0"/>
              <a:t>单击此处编辑母版标题样式</a:t>
            </a:r>
            <a:endParaRPr lang="zh-CN" altLang="en-US" noProof="1"/>
          </a:p>
        </p:txBody>
      </p:sp>
      <p:sp>
        <p:nvSpPr>
          <p:cNvPr id="3" name="文本占位符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endParaRPr lang="zh-CN" altLang="en-US" noProof="1" smtClean="0"/>
          </a:p>
        </p:txBody>
      </p:sp>
      <p:sp>
        <p:nvSpPr>
          <p:cNvPr id="4" name="内容占位符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5" name="文本占位符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noProof="1" smtClean="0"/>
              <a:t>单击此处编辑母版文本样式</a:t>
            </a:r>
            <a:endParaRPr lang="zh-CN" altLang="en-US" noProof="1" smtClean="0"/>
          </a:p>
        </p:txBody>
      </p:sp>
      <p:sp>
        <p:nvSpPr>
          <p:cNvPr id="6" name="内容占位符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7" name="日期占位符 6"/>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8" name="页脚占位符 7"/>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9" name="灯片编号占位符 8"/>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noProof="1" smtClean="0"/>
              <a:t>单击此处编辑母版标题样式</a:t>
            </a:r>
            <a:endParaRPr lang="zh-CN" altLang="en-US" noProof="1"/>
          </a:p>
        </p:txBody>
      </p:sp>
      <p:sp>
        <p:nvSpPr>
          <p:cNvPr id="3" name="日期占位符 2"/>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4" name="页脚占位符 3"/>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灯片编号占位符 4"/>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3" name="页脚占位符 2"/>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4" name="灯片编号占位符 3"/>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3008313" cy="1162050"/>
          </a:xfrm>
        </p:spPr>
        <p:txBody>
          <a:bodyPr anchor="b"/>
          <a:lstStyle>
            <a:lvl1pPr algn="l">
              <a:defRPr sz="2000" b="1"/>
            </a:lvl1pPr>
          </a:lstStyle>
          <a:p>
            <a:r>
              <a:rPr lang="zh-CN" altLang="en-US" noProof="1" smtClean="0"/>
              <a:t>单击此处编辑母版标题样式</a:t>
            </a:r>
            <a:endParaRPr lang="zh-CN" altLang="en-US" noProof="1"/>
          </a:p>
        </p:txBody>
      </p:sp>
      <p:sp>
        <p:nvSpPr>
          <p:cNvPr id="3" name="内容占位符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noProof="1" smtClean="0"/>
              <a:t>单击此处编辑母版文本样式</a:t>
            </a:r>
            <a:endParaRPr lang="zh-CN" altLang="en-US" noProof="1" smtClean="0"/>
          </a:p>
          <a:p>
            <a:pPr lvl="1"/>
            <a:r>
              <a:rPr lang="zh-CN" altLang="en-US" noProof="1" smtClean="0"/>
              <a:t>第二级</a:t>
            </a:r>
            <a:endParaRPr lang="zh-CN" altLang="en-US" noProof="1" smtClean="0"/>
          </a:p>
          <a:p>
            <a:pPr lvl="2"/>
            <a:r>
              <a:rPr lang="zh-CN" altLang="en-US" noProof="1" smtClean="0"/>
              <a:t>第三级</a:t>
            </a:r>
            <a:endParaRPr lang="zh-CN" altLang="en-US" noProof="1" smtClean="0"/>
          </a:p>
          <a:p>
            <a:pPr lvl="3"/>
            <a:r>
              <a:rPr lang="zh-CN" altLang="en-US" noProof="1" smtClean="0"/>
              <a:t>第四级</a:t>
            </a:r>
            <a:endParaRPr lang="zh-CN" altLang="en-US" noProof="1" smtClean="0"/>
          </a:p>
          <a:p>
            <a:pPr lvl="4"/>
            <a:r>
              <a:rPr lang="zh-CN" altLang="en-US" noProof="1" smtClean="0"/>
              <a:t>第五级</a:t>
            </a:r>
            <a:endParaRPr lang="zh-CN" altLang="en-US" noProof="1"/>
          </a:p>
        </p:txBody>
      </p:sp>
      <p:sp>
        <p:nvSpPr>
          <p:cNvPr id="4" name="文本占位符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endParaRPr lang="zh-CN" altLang="en-US" noProof="1" smtClean="0"/>
          </a:p>
        </p:txBody>
      </p:sp>
      <p:sp>
        <p:nvSpPr>
          <p:cNvPr id="5" name="日期占位符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页脚占位符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7" name="灯片编号占位符 6"/>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1792288" y="4800600"/>
            <a:ext cx="5486400" cy="566738"/>
          </a:xfrm>
        </p:spPr>
        <p:txBody>
          <a:bodyPr anchor="b"/>
          <a:lstStyle>
            <a:lvl1pPr algn="l">
              <a:defRPr sz="2000" b="1"/>
            </a:lvl1pPr>
          </a:lstStyle>
          <a:p>
            <a:r>
              <a:rPr lang="zh-CN" altLang="en-US" noProof="1" smtClean="0"/>
              <a:t>单击此处编辑母版标题样式</a:t>
            </a:r>
            <a:endParaRPr lang="zh-CN" altLang="en-US" noProof="1"/>
          </a:p>
        </p:txBody>
      </p:sp>
      <p:sp>
        <p:nvSpPr>
          <p:cNvPr id="3" name="图片占位符 2"/>
          <p:cNvSpPr>
            <a:spLocks noGrp="1"/>
          </p:cNvSpPr>
          <p:nvPr>
            <p:ph type="pic" idx="1"/>
          </p:nvPr>
        </p:nvSpPr>
        <p:spPr>
          <a:xfrm>
            <a:off x="1792288" y="612775"/>
            <a:ext cx="54864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zh-CN" altLang="en-US" sz="3200" b="0" i="0" u="none" strike="noStrike" kern="1200" cap="none" spc="0" normalizeH="0" baseline="0" noProof="0">
              <a:ln>
                <a:noFill/>
              </a:ln>
              <a:solidFill>
                <a:schemeClr val="tx1"/>
              </a:solidFill>
              <a:effectLst/>
              <a:uLnTx/>
              <a:uFillTx/>
              <a:latin typeface="+mn-lt"/>
              <a:ea typeface="+mn-ea"/>
              <a:cs typeface="+mn-cs"/>
            </a:endParaRPr>
          </a:p>
        </p:txBody>
      </p:sp>
      <p:sp>
        <p:nvSpPr>
          <p:cNvPr id="4" name="文本占位符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zh-CN" altLang="en-US" noProof="1" smtClean="0"/>
              <a:t>单击此处编辑母版文本样式</a:t>
            </a:r>
            <a:endParaRPr lang="zh-CN" altLang="en-US" noProof="1" smtClean="0"/>
          </a:p>
        </p:txBody>
      </p:sp>
      <p:sp>
        <p:nvSpPr>
          <p:cNvPr id="5" name="日期占位符 4"/>
          <p:cNvSpPr>
            <a:spLocks noGrp="1"/>
          </p:cNvSpPr>
          <p:nvPr>
            <p:ph type="dt" sz="half" idx="10"/>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页脚占位符 5"/>
          <p:cNvSpPr>
            <a:spLocks noGrp="1"/>
          </p:cNvSpPr>
          <p:nvPr>
            <p:ph type="ftr" sz="quarter" idx="11"/>
          </p:nvPr>
        </p:nvSpPr>
        <p:spPr/>
        <p:txBody>
          <a:body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7" name="灯片编号占位符 6"/>
          <p:cNvSpPr>
            <a:spLocks noGrp="1"/>
          </p:cNvSpPr>
          <p:nvPr>
            <p:ph type="sldNum" sz="quarter" idx="12"/>
          </p:nvPr>
        </p:nvSpPr>
        <p:spPr/>
        <p:txBody>
          <a:body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标题占位符 1"/>
          <p:cNvSpPr>
            <a:spLocks noGrp="1"/>
          </p:cNvSpPr>
          <p:nvPr>
            <p:ph type="title"/>
          </p:nvPr>
        </p:nvSpPr>
        <p:spPr>
          <a:xfrm>
            <a:off x="457200" y="274638"/>
            <a:ext cx="8229600" cy="1143000"/>
          </a:xfrm>
          <a:prstGeom prst="rect">
            <a:avLst/>
          </a:prstGeom>
          <a:noFill/>
          <a:ln w="9525">
            <a:noFill/>
          </a:ln>
        </p:spPr>
        <p:txBody>
          <a:bodyPr anchor="ctr"/>
          <a:lstStyle/>
          <a:p>
            <a:pPr lvl="0"/>
            <a:r>
              <a:rPr lang="zh-CN" altLang="en-US" dirty="0"/>
              <a:t>单击此处编辑母版标题样式</a:t>
            </a:r>
            <a:endParaRPr lang="zh-CN" altLang="en-US" dirty="0"/>
          </a:p>
        </p:txBody>
      </p:sp>
      <p:sp>
        <p:nvSpPr>
          <p:cNvPr id="1027" name="文本占位符 2"/>
          <p:cNvSpPr>
            <a:spLocks noGrp="1"/>
          </p:cNvSpPr>
          <p:nvPr>
            <p:ph type="body"/>
          </p:nvPr>
        </p:nvSpPr>
        <p:spPr>
          <a:xfrm>
            <a:off x="457200" y="1600200"/>
            <a:ext cx="8229600" cy="4525963"/>
          </a:xfrm>
          <a:prstGeom prst="rect">
            <a:avLst/>
          </a:prstGeom>
          <a:noFill/>
          <a:ln w="9525">
            <a:noFill/>
          </a:ln>
        </p:spPr>
        <p:txBody>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buFontTx/>
              <a:buNone/>
              <a:defRPr sz="1200">
                <a:solidFill>
                  <a:schemeClr val="tx1">
                    <a:tint val="75000"/>
                  </a:schemeClr>
                </a:solidFill>
                <a:latin typeface="+mn-lt"/>
                <a:ea typeface="+mn-ea"/>
              </a:defRPr>
            </a:lvl1pPr>
          </a:lstStyle>
          <a:p>
            <a:pPr marL="0" marR="0" lvl="0" indent="0" algn="l"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5" name="页脚占位符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buFontTx/>
              <a:buNone/>
              <a:defRPr sz="1200">
                <a:solidFill>
                  <a:schemeClr val="tx1">
                    <a:tint val="75000"/>
                  </a:schemeClr>
                </a:solidFill>
                <a:latin typeface="+mn-lt"/>
                <a:ea typeface="+mn-ea"/>
              </a:defRPr>
            </a:lvl1pPr>
          </a:lstStyle>
          <a:p>
            <a:pPr marL="0" marR="0" lvl="0" indent="0" algn="ctr" defTabSz="914400" rtl="0" eaLnBrk="1" fontAlgn="auto" latinLnBrk="0" hangingPunct="1">
              <a:lnSpc>
                <a:spcPct val="100000"/>
              </a:lnSpc>
              <a:spcBef>
                <a:spcPts val="0"/>
              </a:spcBef>
              <a:spcAft>
                <a:spcPts val="0"/>
              </a:spcAft>
              <a:buClrTx/>
              <a:buSzTx/>
              <a:buFontTx/>
              <a:buNone/>
              <a:defRPr/>
            </a:pPr>
            <a:endParaRPr kumimoji="0" lang="zh-CN" altLang="en-US" sz="1200" b="0" i="0" u="none" strike="noStrike" kern="1200" cap="none" spc="0" normalizeH="0" baseline="0" noProof="0">
              <a:ln>
                <a:noFill/>
              </a:ln>
              <a:solidFill>
                <a:schemeClr val="tx1">
                  <a:tint val="75000"/>
                </a:schemeClr>
              </a:solidFill>
              <a:effectLst/>
              <a:uLnTx/>
              <a:uFillTx/>
              <a:latin typeface="+mn-lt"/>
              <a:ea typeface="+mn-ea"/>
              <a:cs typeface="+mn-cs"/>
            </a:endParaRPr>
          </a:p>
        </p:txBody>
      </p:sp>
      <p:sp>
        <p:nvSpPr>
          <p:cNvPr id="6" name="灯片编号占位符 5"/>
          <p:cNvSpPr>
            <a:spLocks noGrp="1"/>
          </p:cNvSpPr>
          <p:nvPr>
            <p:ph type="sldNum" sz="quarter" idx="4"/>
          </p:nvPr>
        </p:nvSpPr>
        <p:spPr>
          <a:xfrm>
            <a:off x="6553200" y="6356350"/>
            <a:ext cx="2133600" cy="365125"/>
          </a:xfrm>
          <a:prstGeom prst="rect">
            <a:avLst/>
          </a:prstGeom>
        </p:spPr>
        <p:txBody>
          <a:bodyPr vert="horz" wrap="square" lIns="91440" tIns="45720" rIns="91440" bIns="45720" numCol="1" anchor="ctr" anchorCtr="0" compatLnSpc="1"/>
          <a:lstStyle>
            <a:lvl1pPr algn="r">
              <a:defRPr sz="1200">
                <a:solidFill>
                  <a:srgbClr val="898989"/>
                </a:solidFill>
                <a:latin typeface="Calibri" panose="020F0502020204030204" pitchFamily="34" charset="0"/>
              </a:defRPr>
            </a:lvl1pPr>
          </a:lstStyle>
          <a:p>
            <a:pPr lvl="0" eaLnBrk="1" hangingPunct="1">
              <a:buNone/>
            </a:pPr>
            <a:fld id="{9A0DB2DC-4C9A-4742-B13C-FB6460FD3503}" type="slidenum">
              <a:rPr lang="zh-CN" altLang="en-US" dirty="0"/>
            </a:fld>
            <a:endParaRPr lang="zh-CN" altLang="en-US" dirty="0">
              <a:latin typeface="Arial" panose="020B060402020202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2pPr>
      <a:lvl3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3pPr>
      <a:lvl4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4pPr>
      <a:lvl5pPr algn="ctr" rtl="0" eaLnBrk="0" fontAlgn="base" hangingPunct="0">
        <a:spcBef>
          <a:spcPct val="0"/>
        </a:spcBef>
        <a:spcAft>
          <a:spcPct val="0"/>
        </a:spcAft>
        <a:defRPr sz="4400">
          <a:solidFill>
            <a:schemeClr val="tx1"/>
          </a:solidFill>
          <a:latin typeface="Calibri" panose="020F0502020204030204" pitchFamily="34" charset="0"/>
          <a:ea typeface="宋体" panose="02010600030101010101" pitchFamily="2" charset="-122"/>
        </a:defRPr>
      </a:lvl5pPr>
      <a:lvl6pPr marL="4572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6pPr>
      <a:lvl7pPr marL="9144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7pPr>
      <a:lvl8pPr marL="13716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8pPr>
      <a:lvl9pPr marL="1828800" algn="ctr" rtl="0" fontAlgn="base">
        <a:spcBef>
          <a:spcPct val="0"/>
        </a:spcBef>
        <a:spcAft>
          <a:spcPct val="0"/>
        </a:spcAft>
        <a:defRPr sz="4400">
          <a:solidFill>
            <a:schemeClr val="tx1"/>
          </a:solidFill>
          <a:latin typeface="Calibri" panose="020F0502020204030204" pitchFamily="34" charset="0"/>
          <a:ea typeface="宋体" panose="02010600030101010101" pitchFamily="2" charset="-122"/>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19457" name="Rectangle 2"/>
          <p:cNvSpPr>
            <a:spLocks noGrp="1"/>
          </p:cNvSpPr>
          <p:nvPr>
            <p:ph type="title"/>
          </p:nvPr>
        </p:nvSpPr>
        <p:spPr>
          <a:xfrm>
            <a:off x="271780" y="560705"/>
            <a:ext cx="6415405" cy="533400"/>
          </a:xfrm>
        </p:spPr>
        <p:txBody>
          <a:bodyPr vert="horz" wrap="square" lIns="91440" tIns="45720" rIns="91440" bIns="45720" anchor="ctr"/>
          <a:p>
            <a:pPr algn="l">
              <a:buNone/>
            </a:pPr>
            <a:r>
              <a:rPr lang="en-US" altLang="zh-CN" sz="4000" b="1" dirty="0">
                <a:solidFill>
                  <a:srgbClr val="FF0000"/>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2.6</a:t>
            </a:r>
            <a:r>
              <a:rPr lang="zh-CN" altLang="en-US" sz="4000" b="1" dirty="0">
                <a:solidFill>
                  <a:srgbClr val="FF0000"/>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可变气门控制结构</a:t>
            </a:r>
            <a:r>
              <a:rPr lang="zh-CN" altLang="en-US" sz="4000" b="1" dirty="0">
                <a:solidFill>
                  <a:srgbClr val="FF0000"/>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a:t>
            </a:r>
            <a:br>
              <a:rPr lang="zh-CN" altLang="en-US" sz="4000" b="1" dirty="0">
                <a:solidFill>
                  <a:srgbClr val="FF0000"/>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br>
            <a:endParaRPr lang="en-US" altLang="zh-CN" sz="4000" b="1" dirty="0">
              <a:solidFill>
                <a:srgbClr val="FF0000"/>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p:txBody>
      </p:sp>
      <p:sp>
        <p:nvSpPr>
          <p:cNvPr id="124932" name="Text Box 4"/>
          <p:cNvSpPr txBox="1"/>
          <p:nvPr/>
        </p:nvSpPr>
        <p:spPr>
          <a:xfrm>
            <a:off x="173355" y="3535045"/>
            <a:ext cx="8770620" cy="3322955"/>
          </a:xfrm>
          <a:prstGeom prst="rect">
            <a:avLst/>
          </a:prstGeom>
          <a:noFill/>
          <a:ln w="9525">
            <a:noFill/>
          </a:ln>
        </p:spPr>
        <p:txBody>
          <a:bodyPr wrap="square" anchor="t">
            <a:spAutoFit/>
          </a:bodyPr>
          <a:p>
            <a:pPr algn="l">
              <a:spcBef>
                <a:spcPct val="50000"/>
              </a:spcBef>
            </a:pPr>
            <a:r>
              <a:rPr lang="en-US" altLang="zh-CN" sz="2800" b="1"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rPr>
              <a:t>   </a:t>
            </a:r>
            <a:r>
              <a:rPr lang="zh-CN" altLang="en-US" sz="2800" b="1">
                <a:gradFill>
                  <a:gsLst>
                    <a:gs pos="0">
                      <a:srgbClr val="7B32B2"/>
                    </a:gs>
                    <a:gs pos="100000">
                      <a:srgbClr val="401A5D"/>
                    </a:gs>
                  </a:gsLst>
                  <a:lin scaled="0"/>
                </a:gradFill>
                <a:effectLst>
                  <a:outerShdw blurRad="38100" dist="38100" dir="2700000" algn="tl">
                    <a:srgbClr val="000000">
                      <a:alpha val="43137"/>
                    </a:srgbClr>
                  </a:outerShdw>
                </a:effectLst>
                <a:sym typeface="+mn-ea"/>
              </a:rPr>
              <a:t>可变气门控制机构：</a:t>
            </a:r>
            <a:r>
              <a:rPr lang="zh-CN" altLang="en-US" sz="2800" b="1" dirty="0">
                <a:solidFill>
                  <a:srgbClr val="0070C0"/>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sym typeface="+mn-ea"/>
              </a:rPr>
              <a:t>可变气门控制结构改变了配气相位固定不变的状态，在发动机运转工况范围内提供最佳的配气正时，提高了充气系数，较好地解决了高转速与低转速、大负荷与小负荷下动力性与经济性的矛盾，在一定程度上改善了废气排放、怠速稳定性和低速平稳性，降低了怠速转速。</a:t>
            </a:r>
            <a:endParaRPr lang="zh-CN" altLang="en-US" sz="2800" b="1" dirty="0">
              <a:solidFill>
                <a:srgbClr val="0070C0"/>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a:p>
            <a:pPr algn="l">
              <a:spcBef>
                <a:spcPct val="50000"/>
              </a:spcBef>
            </a:pPr>
            <a:r>
              <a:rPr lang="zh-CN" altLang="en-US" sz="2800" b="1"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rPr>
              <a:t> </a:t>
            </a:r>
            <a:endParaRPr lang="zh-CN" altLang="en-US" sz="2800" b="1" dirty="0">
              <a:solidFill>
                <a:schemeClr val="tx1"/>
              </a:solidFill>
              <a:effectLst>
                <a:outerShdw blurRad="38100" dist="38100" dir="2700000" algn="tl">
                  <a:srgbClr val="000000">
                    <a:alpha val="43137"/>
                  </a:srgbClr>
                </a:outerShdw>
              </a:effectLst>
              <a:latin typeface="楷体" panose="02010609060101010101" charset="-122"/>
              <a:ea typeface="楷体" panose="02010609060101010101" charset="-122"/>
              <a:cs typeface="楷体" panose="02010609060101010101" charset="-122"/>
            </a:endParaRPr>
          </a:p>
        </p:txBody>
      </p:sp>
      <p:sp>
        <p:nvSpPr>
          <p:cNvPr id="2" name="文本框 1"/>
          <p:cNvSpPr txBox="1"/>
          <p:nvPr/>
        </p:nvSpPr>
        <p:spPr>
          <a:xfrm>
            <a:off x="271780" y="884555"/>
            <a:ext cx="8573770" cy="2368550"/>
          </a:xfrm>
          <a:prstGeom prst="rect">
            <a:avLst/>
          </a:prstGeom>
          <a:noFill/>
        </p:spPr>
        <p:txBody>
          <a:bodyPr wrap="square" rtlCol="0" anchor="t">
            <a:spAutoFit/>
          </a:bodyPr>
          <a:p>
            <a:r>
              <a:rPr lang="en-US" altLang="zh-CN"/>
              <a:t>      </a:t>
            </a:r>
            <a:r>
              <a:rPr lang="zh-CN" altLang="en-US" sz="2800" b="1">
                <a:gradFill>
                  <a:gsLst>
                    <a:gs pos="0">
                      <a:srgbClr val="7B32B2"/>
                    </a:gs>
                    <a:gs pos="100000">
                      <a:srgbClr val="401A5D"/>
                    </a:gs>
                  </a:gsLst>
                  <a:lin scaled="0"/>
                </a:gradFill>
                <a:effectLst>
                  <a:outerShdw blurRad="38100" dist="38100" dir="2700000" algn="tl">
                    <a:srgbClr val="000000">
                      <a:alpha val="43137"/>
                    </a:srgbClr>
                  </a:outerShdw>
                </a:effectLst>
              </a:rPr>
              <a:t>传统气门机构：</a:t>
            </a:r>
            <a:r>
              <a:rPr lang="en-US" altLang="zh-CN"/>
              <a:t> </a:t>
            </a:r>
            <a:r>
              <a:rPr lang="zh-CN" altLang="en-US" sz="2000">
                <a:effectLst>
                  <a:outerShdw blurRad="38100" dist="38100" dir="2700000" algn="tl">
                    <a:srgbClr val="000000">
                      <a:alpha val="43137"/>
                    </a:srgbClr>
                  </a:outerShdw>
                </a:effectLst>
              </a:rPr>
              <a:t>气缸充气程度取决于转速。只有在某一转速时，发动机才能获得最佳充气并因此能输出最高转矩和最大牵引力。如果转速继续升高，虽然功率能提高至最大值，但是转矩会下降，因为气缸充气变差。</a:t>
            </a:r>
            <a:endParaRPr lang="zh-CN" altLang="en-US" sz="2000">
              <a:effectLst>
                <a:outerShdw blurRad="38100" dist="38100" dir="2700000" algn="tl">
                  <a:srgbClr val="000000">
                    <a:alpha val="43137"/>
                  </a:srgbClr>
                </a:outerShdw>
              </a:effectLst>
            </a:endParaRPr>
          </a:p>
          <a:p>
            <a:r>
              <a:rPr lang="zh-CN" altLang="en-US" sz="2000">
                <a:effectLst>
                  <a:outerShdw blurRad="38100" dist="38100" dir="2700000" algn="tl">
                    <a:srgbClr val="000000">
                      <a:alpha val="43137"/>
                    </a:srgbClr>
                  </a:outerShdw>
                </a:effectLst>
              </a:rPr>
              <a:t>      通过气门重叠可以改善气缸充气。</a:t>
            </a:r>
            <a:endParaRPr lang="zh-CN" altLang="en-US" sz="2000">
              <a:effectLst>
                <a:outerShdw blurRad="38100" dist="38100" dir="2700000" algn="tl">
                  <a:srgbClr val="000000">
                    <a:alpha val="43137"/>
                  </a:srgbClr>
                </a:outerShdw>
              </a:effectLst>
            </a:endParaRPr>
          </a:p>
          <a:p>
            <a:r>
              <a:rPr lang="zh-CN" altLang="en-US" sz="2000">
                <a:effectLst>
                  <a:outerShdw blurRad="38100" dist="38100" dir="2700000" algn="tl">
                    <a:srgbClr val="000000">
                      <a:alpha val="43137"/>
                    </a:srgbClr>
                  </a:outerShdw>
                </a:effectLst>
              </a:rPr>
              <a:t>      高转速时通过进气门延迟关闭来改善气缸充气并因此提高发动机功率；但是低转速时扫气损失较大并因此使发动机功率变小，因为活塞将部分充气排出气缸。同时还导致有害物质排放量增加。</a:t>
            </a:r>
            <a:endParaRPr lang="zh-CN" altLang="en-US" sz="2000">
              <a:effectLst>
                <a:outerShdw blurRad="38100" dist="38100" dir="2700000" algn="tl">
                  <a:srgbClr val="000000">
                    <a:alpha val="43137"/>
                  </a:srgbClr>
                </a:outerShdw>
              </a:effectLst>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124932"/>
                                        </p:tgtEl>
                                        <p:attrNameLst>
                                          <p:attrName>style.visibility</p:attrName>
                                        </p:attrNameLst>
                                      </p:cBhvr>
                                      <p:to>
                                        <p:strVal val="visible"/>
                                      </p:to>
                                    </p:set>
                                    <p:animEffect transition="in" filter="wipe(left)">
                                      <p:cBhvr>
                                        <p:cTn id="7" dur="500"/>
                                        <p:tgtEl>
                                          <p:spTgt spid="12493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4932" grpId="0"/>
    </p:bldLst>
  </p:timing>
</p:sld>
</file>

<file path=ppt/theme/theme1.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357</Words>
  <Application>WPS 演示</Application>
  <PresentationFormat>全屏显示(4:3)</PresentationFormat>
  <Paragraphs>9</Paragraphs>
  <Slides>1</Slides>
  <Notes>0</Notes>
  <HiddenSlides>0</HiddenSlides>
  <MMClips>0</MMClips>
  <ScaleCrop>false</ScaleCrop>
  <HeadingPairs>
    <vt:vector size="6" baseType="variant">
      <vt:variant>
        <vt:lpstr>已用的字体</vt:lpstr>
      </vt:variant>
      <vt:variant>
        <vt:i4>7</vt:i4>
      </vt:variant>
      <vt:variant>
        <vt:lpstr>主题</vt:lpstr>
      </vt:variant>
      <vt:variant>
        <vt:i4>1</vt:i4>
      </vt:variant>
      <vt:variant>
        <vt:lpstr>幻灯片标题</vt:lpstr>
      </vt:variant>
      <vt:variant>
        <vt:i4>1</vt:i4>
      </vt:variant>
    </vt:vector>
  </HeadingPairs>
  <TitlesOfParts>
    <vt:vector size="9" baseType="lpstr">
      <vt:lpstr>Arial</vt:lpstr>
      <vt:lpstr>宋体</vt:lpstr>
      <vt:lpstr>Wingdings</vt:lpstr>
      <vt:lpstr>Calibri</vt:lpstr>
      <vt:lpstr>楷体</vt:lpstr>
      <vt:lpstr>微软雅黑</vt:lpstr>
      <vt:lpstr>Arial Unicode MS</vt:lpstr>
      <vt:lpstr>Office 主题</vt:lpstr>
      <vt:lpstr>2.6可变气门控制结构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幻灯片 1</dc:title>
  <dc:creator>jc</dc:creator>
  <cp:lastModifiedBy>范继春</cp:lastModifiedBy>
  <cp:revision>56</cp:revision>
  <dcterms:created xsi:type="dcterms:W3CDTF">2018-09-20T09:45:00Z</dcterms:created>
  <dcterms:modified xsi:type="dcterms:W3CDTF">2020-02-16T04:09:52Z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2052-11.1.0.9339</vt:lpwstr>
  </property>
</Properties>
</file>